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How Young Leaders Are Helping Peers Manage Climate </a:t>
            </a:r>
            <a:r>
              <a:rPr lang="en-US" sz="2800" dirty="0" smtClean="0"/>
              <a:t>Change</a:t>
            </a:r>
            <a:br>
              <a:rPr lang="en-US" sz="2800" dirty="0" smtClean="0"/>
            </a:br>
            <a:r>
              <a:rPr lang="en-US" sz="2800" dirty="0" smtClean="0"/>
              <a:t>&amp; Mental Health Strategies to cope with Climate Change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Innovative Youth-led Solutions for a Sustainable </a:t>
            </a:r>
            <a:r>
              <a:rPr lang="en-US" dirty="0" smtClean="0"/>
              <a:t>Future</a:t>
            </a:r>
          </a:p>
          <a:p>
            <a:r>
              <a:rPr lang="en-US" dirty="0" smtClean="0"/>
              <a:t>By Betty </a:t>
            </a:r>
            <a:r>
              <a:rPr lang="en-US" dirty="0" err="1" smtClean="0"/>
              <a:t>Njovu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637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Call to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Support </a:t>
            </a:r>
            <a:r>
              <a:rPr lang="en-US" dirty="0"/>
              <a:t>and amplify youth voices in climate initiatives.</a:t>
            </a:r>
          </a:p>
          <a:p>
            <a:r>
              <a:rPr lang="en-US" dirty="0"/>
              <a:t>Explore sustainable practices in your own life.</a:t>
            </a:r>
          </a:p>
          <a:p>
            <a:r>
              <a:rPr lang="en-US" dirty="0"/>
              <a:t>Encourage mental resilience in the face of climate-related challenges</a:t>
            </a:r>
          </a:p>
        </p:txBody>
      </p:sp>
    </p:spTree>
    <p:extLst>
      <p:ext uri="{BB962C8B-B14F-4D97-AF65-F5344CB8AC3E}">
        <p14:creationId xmlns:p14="http://schemas.microsoft.com/office/powerpoint/2010/main" val="58438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Main Points</a:t>
            </a:r>
            <a:r>
              <a:rPr lang="en-US" dirty="0" smtClean="0"/>
              <a:t>:</a:t>
            </a:r>
          </a:p>
          <a:p>
            <a:r>
              <a:rPr lang="en-US" dirty="0" smtClean="0"/>
              <a:t>Youth </a:t>
            </a:r>
            <a:r>
              <a:rPr lang="en-US" dirty="0"/>
              <a:t>are acting as change agents against climate change.</a:t>
            </a:r>
          </a:p>
          <a:p>
            <a:r>
              <a:rPr lang="en-US" dirty="0"/>
              <a:t>Their efforts raise awareness and encourage community and governmental action.</a:t>
            </a:r>
          </a:p>
          <a:p>
            <a:r>
              <a:rPr lang="en-US" dirty="0"/>
              <a:t>Examples include protests, campaigns, and environmental advocacy</a:t>
            </a:r>
          </a:p>
        </p:txBody>
      </p:sp>
    </p:spTree>
    <p:extLst>
      <p:ext uri="{BB962C8B-B14F-4D97-AF65-F5344CB8AC3E}">
        <p14:creationId xmlns:p14="http://schemas.microsoft.com/office/powerpoint/2010/main" val="925385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Climate Action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Points</a:t>
            </a:r>
            <a:r>
              <a:rPr lang="en-US" dirty="0" smtClean="0"/>
              <a:t>:</a:t>
            </a:r>
          </a:p>
          <a:p>
            <a:r>
              <a:rPr lang="en-US" dirty="0" smtClean="0"/>
              <a:t>Advocacy </a:t>
            </a:r>
            <a:r>
              <a:rPr lang="en-US" dirty="0"/>
              <a:t>through public protests and climate strikes.</a:t>
            </a:r>
          </a:p>
          <a:p>
            <a:r>
              <a:rPr lang="en-US" dirty="0"/>
              <a:t>Campaigns that increase awareness about climate urgency.</a:t>
            </a:r>
          </a:p>
          <a:p>
            <a:r>
              <a:rPr lang="en-US" dirty="0"/>
              <a:t>Collaborations with decision-makers to inspire policy changes</a:t>
            </a:r>
          </a:p>
        </p:txBody>
      </p:sp>
    </p:spTree>
    <p:extLst>
      <p:ext uri="{BB962C8B-B14F-4D97-AF65-F5344CB8AC3E}">
        <p14:creationId xmlns:p14="http://schemas.microsoft.com/office/powerpoint/2010/main" val="293414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Campaigns Led by Young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Plastic Free July</a:t>
            </a:r>
            <a:r>
              <a:rPr lang="en-US" dirty="0" smtClean="0"/>
              <a:t>:</a:t>
            </a:r>
          </a:p>
          <a:p>
            <a:r>
              <a:rPr lang="en-US" dirty="0" smtClean="0"/>
              <a:t>Founded </a:t>
            </a:r>
            <a:r>
              <a:rPr lang="en-US" dirty="0"/>
              <a:t>by Rebecca Prince-Ruiz.</a:t>
            </a:r>
          </a:p>
          <a:p>
            <a:r>
              <a:rPr lang="en-US" dirty="0"/>
              <a:t>Aims to reduce single-use plastics worldwide.</a:t>
            </a:r>
          </a:p>
          <a:p>
            <a:r>
              <a:rPr lang="en-US" dirty="0"/>
              <a:t>Impact: Engaged nearly 100 million people across 190 countries</a:t>
            </a:r>
          </a:p>
        </p:txBody>
      </p:sp>
    </p:spTree>
    <p:extLst>
      <p:ext uri="{BB962C8B-B14F-4D97-AF65-F5344CB8AC3E}">
        <p14:creationId xmlns:p14="http://schemas.microsoft.com/office/powerpoint/2010/main" val="3254715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Climate Action and Advocacy Club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Educates underprivileged youth about climate change</a:t>
            </a:r>
          </a:p>
          <a:p>
            <a:r>
              <a:rPr lang="en-US" dirty="0"/>
              <a:t>Encourages youth-led community projects and climate advocacy in Pakistan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51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Projects for Environmental Restoration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Plant-for-the-Planet</a:t>
            </a:r>
            <a:r>
              <a:rPr lang="en-US" dirty="0" smtClean="0"/>
              <a:t>:</a:t>
            </a:r>
          </a:p>
          <a:p>
            <a:r>
              <a:rPr lang="en-US" dirty="0" smtClean="0"/>
              <a:t>Goal</a:t>
            </a:r>
            <a:r>
              <a:rPr lang="en-US" dirty="0"/>
              <a:t>: Restore forest ecosystems and counteract biodiversity loss.</a:t>
            </a:r>
          </a:p>
          <a:p>
            <a:r>
              <a:rPr lang="en-US" dirty="0"/>
              <a:t>Achievements: Climate education for nearly 96,000 children and teens in 75 countries.</a:t>
            </a:r>
          </a:p>
          <a:p>
            <a:r>
              <a:rPr lang="en-US" dirty="0"/>
              <a:t>Provides resources for global ecosystem restoration.</a:t>
            </a:r>
          </a:p>
        </p:txBody>
      </p:sp>
    </p:spTree>
    <p:extLst>
      <p:ext uri="{BB962C8B-B14F-4D97-AF65-F5344CB8AC3E}">
        <p14:creationId xmlns:p14="http://schemas.microsoft.com/office/powerpoint/2010/main" val="39811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Health Strategies for Climate Resilience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Unplug or </a:t>
            </a:r>
            <a:r>
              <a:rPr lang="en-US" b="1" dirty="0" smtClean="0"/>
              <a:t>Unfollow</a:t>
            </a:r>
            <a:r>
              <a:rPr lang="en-US" dirty="0" smtClean="0"/>
              <a:t>: Limit </a:t>
            </a:r>
            <a:r>
              <a:rPr lang="en-US" dirty="0"/>
              <a:t>exposure to distressing news and social </a:t>
            </a:r>
            <a:r>
              <a:rPr lang="en-US" dirty="0" smtClean="0"/>
              <a:t>media</a:t>
            </a:r>
          </a:p>
          <a:p>
            <a:r>
              <a:rPr lang="en-US" b="1" dirty="0"/>
              <a:t>Focus on What You Can </a:t>
            </a:r>
            <a:r>
              <a:rPr lang="en-US" b="1" dirty="0" err="1"/>
              <a:t>Control</a:t>
            </a:r>
            <a:r>
              <a:rPr lang="en-US" dirty="0" err="1"/>
              <a:t>:Emphasize</a:t>
            </a:r>
            <a:r>
              <a:rPr lang="en-US" dirty="0"/>
              <a:t> actions within one’s power, like local community projects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1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Impact of Climate Change on Mental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Points</a:t>
            </a:r>
            <a:r>
              <a:rPr lang="en-US" dirty="0" smtClean="0"/>
              <a:t>:</a:t>
            </a:r>
          </a:p>
          <a:p>
            <a:r>
              <a:rPr lang="en-US" dirty="0" smtClean="0"/>
              <a:t>Climate </a:t>
            </a:r>
            <a:r>
              <a:rPr lang="en-US" dirty="0"/>
              <a:t>change effects on mental health include increased anxiety, depression, and posttraumatic stress.</a:t>
            </a:r>
          </a:p>
          <a:p>
            <a:r>
              <a:rPr lang="en-US" dirty="0"/>
              <a:t>Displacement and resource loss intensify acculturation stress and psychological distress.</a:t>
            </a:r>
          </a:p>
        </p:txBody>
      </p:sp>
    </p:spTree>
    <p:extLst>
      <p:ext uri="{BB962C8B-B14F-4D97-AF65-F5344CB8AC3E}">
        <p14:creationId xmlns:p14="http://schemas.microsoft.com/office/powerpoint/2010/main" val="4225534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Main Takeaways</a:t>
            </a:r>
            <a:r>
              <a:rPr lang="en-US" dirty="0" smtClean="0"/>
              <a:t>:</a:t>
            </a:r>
          </a:p>
          <a:p>
            <a:r>
              <a:rPr lang="en-US" dirty="0" smtClean="0"/>
              <a:t>Young </a:t>
            </a:r>
            <a:r>
              <a:rPr lang="en-US" dirty="0"/>
              <a:t>leaders are vital in the fight against climate change.</a:t>
            </a:r>
          </a:p>
          <a:p>
            <a:r>
              <a:rPr lang="en-US" dirty="0"/>
              <a:t>Their initiatives not only impact the environment but also foster mental resilience.</a:t>
            </a:r>
          </a:p>
          <a:p>
            <a:r>
              <a:rPr lang="en-US" dirty="0"/>
              <a:t>Together, youth-led movements exemplify the power of community and innovation in addressing global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2418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324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How Young Leaders Are Helping Peers Manage Climate Change &amp; Mental Health Strategies to cope with Climate Change</vt:lpstr>
      <vt:lpstr>Introduction</vt:lpstr>
      <vt:lpstr>Youth Climate Action Methods</vt:lpstr>
      <vt:lpstr>Key Campaigns Led by Young People</vt:lpstr>
      <vt:lpstr>Climate Action and Advocacy Club</vt:lpstr>
      <vt:lpstr>Youth Projects for Environmental Restoration</vt:lpstr>
      <vt:lpstr>Mental Health Strategies for Climate Resilience</vt:lpstr>
      <vt:lpstr>Impact of Climate Change on Mental Health</vt:lpstr>
      <vt:lpstr>Conclusion</vt:lpstr>
      <vt:lpstr>Call to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Young Leaders Are Helping Peers Manage Climate Change &amp; Mental Health Strategies to cope with Climate Change</dc:title>
  <dc:creator>USER</dc:creator>
  <cp:lastModifiedBy>USER</cp:lastModifiedBy>
  <cp:revision>3</cp:revision>
  <dcterms:created xsi:type="dcterms:W3CDTF">2024-10-29T20:46:27Z</dcterms:created>
  <dcterms:modified xsi:type="dcterms:W3CDTF">2024-10-29T21:07:54Z</dcterms:modified>
</cp:coreProperties>
</file>