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51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953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572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14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21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4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2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47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7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29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77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762F8-EEEF-4218-99C5-EF876B5F16A6}" type="datetimeFigureOut">
              <a:rPr lang="fr-FR" smtClean="0"/>
              <a:t>13/03/2026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C7FA8-1D09-4214-9B65-3A4810872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08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2789" y="0"/>
            <a:ext cx="9144000" cy="540914"/>
          </a:xfrm>
        </p:spPr>
        <p:txBody>
          <a:bodyPr>
            <a:normAutofit/>
          </a:bodyPr>
          <a:lstStyle/>
          <a:p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Arbre à la problème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798490"/>
            <a:ext cx="11878614" cy="605951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74750" y="1081822"/>
            <a:ext cx="2382592" cy="95303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Inondation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8916473" y="1004552"/>
            <a:ext cx="2704563" cy="10818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Perte en Vie Humaine, et matériels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318752" y="2434107"/>
            <a:ext cx="11399949" cy="5859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La pollution de l’eau du fleuve et de son espace naturel par les déchets soluble et plastique</a:t>
            </a:r>
            <a:r>
              <a:rPr lang="fr-FR" dirty="0" smtClean="0"/>
              <a:t>. </a:t>
            </a:r>
            <a:endParaRPr lang="fr-FR" dirty="0"/>
          </a:p>
        </p:txBody>
      </p:sp>
      <p:cxnSp>
        <p:nvCxnSpPr>
          <p:cNvPr id="12" name="Connecteur droit avec flèche 11"/>
          <p:cNvCxnSpPr/>
          <p:nvPr/>
        </p:nvCxnSpPr>
        <p:spPr>
          <a:xfrm flipV="1">
            <a:off x="6117465" y="1298961"/>
            <a:ext cx="2799008" cy="1044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2346103" y="1468188"/>
            <a:ext cx="3043707" cy="862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05307" y="3612522"/>
            <a:ext cx="1687132" cy="7783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Insuffisance de voix de drainage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05307" y="4662152"/>
            <a:ext cx="1687132" cy="6310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Insuffisance de ressources 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622480" y="5602310"/>
            <a:ext cx="1687132" cy="6053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3644721" y="3612522"/>
            <a:ext cx="3844343" cy="6664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Blocage des caniveaux et fond des eaux  par les déchet plastique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3644721" y="4662152"/>
            <a:ext cx="3850783" cy="6310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Utilisation excessif des matières non biodégradable.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3589985" y="5639727"/>
            <a:ext cx="3953814" cy="5304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Incivisme et manque de sensibilisation de la population</a:t>
            </a:r>
            <a:endParaRPr lang="fr-FR" dirty="0"/>
          </a:p>
        </p:txBody>
      </p:sp>
      <p:cxnSp>
        <p:nvCxnSpPr>
          <p:cNvPr id="27" name="Connecteur droit avec flèche 26"/>
          <p:cNvCxnSpPr/>
          <p:nvPr/>
        </p:nvCxnSpPr>
        <p:spPr>
          <a:xfrm flipV="1">
            <a:off x="1339403" y="3181082"/>
            <a:ext cx="0" cy="334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1339403" y="4390867"/>
            <a:ext cx="0" cy="271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1466046" y="5293217"/>
            <a:ext cx="0" cy="30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V="1">
            <a:off x="5566892" y="4390867"/>
            <a:ext cx="0" cy="232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21" idx="0"/>
          </p:cNvCxnSpPr>
          <p:nvPr/>
        </p:nvCxnSpPr>
        <p:spPr>
          <a:xfrm flipV="1">
            <a:off x="5566892" y="5310925"/>
            <a:ext cx="0" cy="328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133011" y="3455560"/>
            <a:ext cx="3387142" cy="8234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Utilisation quotidienne et excessif des matières non biodégradable</a:t>
            </a:r>
            <a:endParaRPr lang="fr-FR" dirty="0"/>
          </a:p>
        </p:txBody>
      </p:sp>
      <p:sp>
        <p:nvSpPr>
          <p:cNvPr id="39" name="Rectangle 38"/>
          <p:cNvSpPr/>
          <p:nvPr/>
        </p:nvSpPr>
        <p:spPr>
          <a:xfrm>
            <a:off x="8137837" y="4592127"/>
            <a:ext cx="3396803" cy="6487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Manque de moyen ou d’idée pertinente de transformation  </a:t>
            </a:r>
            <a:endParaRPr lang="fr-FR" dirty="0"/>
          </a:p>
        </p:txBody>
      </p:sp>
      <p:sp>
        <p:nvSpPr>
          <p:cNvPr id="40" name="Rectangle 39"/>
          <p:cNvSpPr/>
          <p:nvPr/>
        </p:nvSpPr>
        <p:spPr>
          <a:xfrm>
            <a:off x="8128178" y="5694074"/>
            <a:ext cx="3406462" cy="4761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Manque de moyen financier de transformation des </a:t>
            </a:r>
            <a:r>
              <a:rPr lang="fr-FR" dirty="0" err="1" smtClean="0"/>
              <a:t>dechets</a:t>
            </a:r>
            <a:endParaRPr lang="fr-FR" dirty="0"/>
          </a:p>
        </p:txBody>
      </p:sp>
      <p:cxnSp>
        <p:nvCxnSpPr>
          <p:cNvPr id="44" name="Connecteur droit avec flèche 43"/>
          <p:cNvCxnSpPr/>
          <p:nvPr/>
        </p:nvCxnSpPr>
        <p:spPr>
          <a:xfrm flipV="1">
            <a:off x="9836238" y="5291806"/>
            <a:ext cx="0" cy="335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0168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90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Arbre à la problème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Arbre à la problème</dc:title>
  <dc:creator>Compte Microsoft</dc:creator>
  <cp:lastModifiedBy>Compte Microsoft</cp:lastModifiedBy>
  <cp:revision>7</cp:revision>
  <dcterms:created xsi:type="dcterms:W3CDTF">2026-03-13T16:59:19Z</dcterms:created>
  <dcterms:modified xsi:type="dcterms:W3CDTF">2026-03-13T17:47:44Z</dcterms:modified>
</cp:coreProperties>
</file>